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5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7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1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8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9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50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2123765D-764C-C667-CCF5-668736A0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46" b="1158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A042D-213D-ED46-DC02-5EA8E182A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1" y="772968"/>
            <a:ext cx="7978385" cy="91623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 Word That Will Never Fade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BF653-E7DD-C787-E24E-62EED3771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8426" y="196597"/>
            <a:ext cx="3634494" cy="868139"/>
          </a:xfrm>
        </p:spPr>
        <p:txBody>
          <a:bodyPr anchor="ctr">
            <a:normAutofit/>
          </a:bodyPr>
          <a:lstStyle/>
          <a:p>
            <a:pPr algn="r"/>
            <a:r>
              <a:rPr lang="en-US" sz="1800" dirty="0"/>
              <a:t>Siyuan Wu</a:t>
            </a:r>
          </a:p>
        </p:txBody>
      </p:sp>
      <p:pic>
        <p:nvPicPr>
          <p:cNvPr id="6" name="Picture 5" descr="A person and child standing by a lake&#10;&#10;AI-generated content may be incorrect.">
            <a:extLst>
              <a:ext uri="{FF2B5EF4-FFF2-40B4-BE49-F238E27FC236}">
                <a16:creationId xmlns:a16="http://schemas.microsoft.com/office/drawing/2014/main" id="{F4D4A448-5ACC-41A9-74D4-87C055230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943">
            <a:off x="5999239" y="2468120"/>
            <a:ext cx="5116286" cy="3837215"/>
          </a:xfrm>
          <a:prstGeom prst="rect">
            <a:avLst/>
          </a:prstGeom>
        </p:spPr>
      </p:pic>
      <p:pic>
        <p:nvPicPr>
          <p:cNvPr id="8" name="Picture 7" descr="A group of people standing in a grassy field with a rock formation in the background&#10;&#10;AI-generated content may be incorrect.">
            <a:extLst>
              <a:ext uri="{FF2B5EF4-FFF2-40B4-BE49-F238E27FC236}">
                <a16:creationId xmlns:a16="http://schemas.microsoft.com/office/drawing/2014/main" id="{BE36F18E-279D-5D88-6BD9-4AA16F38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803">
            <a:off x="1022999" y="3603929"/>
            <a:ext cx="5225143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D08C6-19A6-A110-1770-4BEAFE0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Luqiaonese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BBC379-AE9C-DD4D-FF7F-85D40743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5731877"/>
            <a:ext cx="8829674" cy="429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Dialect of Luqiao Disctrict, Taizhou, Zhejiang, China</a:t>
            </a:r>
          </a:p>
        </p:txBody>
      </p:sp>
      <p:pic>
        <p:nvPicPr>
          <p:cNvPr id="11" name="Picture 10" descr="A red motorcycle parked on a street&#10;&#10;AI-generated content may be incorrect.">
            <a:extLst>
              <a:ext uri="{FF2B5EF4-FFF2-40B4-BE49-F238E27FC236}">
                <a16:creationId xmlns:a16="http://schemas.microsoft.com/office/drawing/2014/main" id="{671BEE60-122C-1208-1C29-F8728EA5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39" y="723899"/>
            <a:ext cx="4778948" cy="358421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AF672-BFC6-D0E2-47DF-7F00095E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24" y="723899"/>
            <a:ext cx="4096241" cy="358421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36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92957-EB5C-4A98-B495-7D058D787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47F2-5175-0327-5D62-49025B20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97" y="909946"/>
            <a:ext cx="10696575" cy="757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My childhood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DFE7DF-2727-4F3E-B6CE-8DA0A70F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4481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in a park&#10;&#10;AI-generated content may be incorrect.">
            <a:extLst>
              <a:ext uri="{FF2B5EF4-FFF2-40B4-BE49-F238E27FC236}">
                <a16:creationId xmlns:a16="http://schemas.microsoft.com/office/drawing/2014/main" id="{0CDF2225-C937-2187-E9B9-85A29EC4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16051" b="3"/>
          <a:stretch>
            <a:fillRect/>
          </a:stretch>
        </p:blipFill>
        <p:spPr>
          <a:xfrm>
            <a:off x="-1" y="2665508"/>
            <a:ext cx="4136091" cy="4192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9EABD-E2CD-F7C8-FEF5-B6914434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12" r="5240"/>
          <a:stretch>
            <a:fillRect/>
          </a:stretch>
        </p:blipFill>
        <p:spPr>
          <a:xfrm>
            <a:off x="4136091" y="2665508"/>
            <a:ext cx="4072218" cy="4192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85A71-D40B-542F-D451-638C9C6E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26" r="22623" b="-1"/>
          <a:stretch>
            <a:fillRect/>
          </a:stretch>
        </p:blipFill>
        <p:spPr>
          <a:xfrm>
            <a:off x="8191500" y="2665507"/>
            <a:ext cx="4000500" cy="41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8C50-23CB-B9CF-B65D-0FADD06A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76" y="1288585"/>
            <a:ext cx="3799763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Grandpa pick me up from elementary school everyday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72EE2-FA4A-F892-B97E-49E20FA2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06" y="298630"/>
            <a:ext cx="4982270" cy="3236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965C2-9002-10B1-769D-610A8C1B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06" y="3535218"/>
            <a:ext cx="4982270" cy="3096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597D48-3772-4A0A-2650-247500D43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172249"/>
            <a:ext cx="4982270" cy="3334215"/>
          </a:xfrm>
          <a:prstGeom prst="rect">
            <a:avLst/>
          </a:prstGeom>
        </p:spPr>
      </p:pic>
      <p:pic>
        <p:nvPicPr>
          <p:cNvPr id="5" name="Picture 4" descr="A person and child holding hands on a street at night&#10;&#10;AI-generated content may be incorrect.">
            <a:extLst>
              <a:ext uri="{FF2B5EF4-FFF2-40B4-BE49-F238E27FC236}">
                <a16:creationId xmlns:a16="http://schemas.microsoft.com/office/drawing/2014/main" id="{ECBE8FD4-B04B-7EA7-34BF-141B14FB4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r="2" b="9981"/>
          <a:stretch>
            <a:fillRect/>
          </a:stretch>
        </p:blipFill>
        <p:spPr>
          <a:xfrm>
            <a:off x="4839222" y="2494878"/>
            <a:ext cx="3102448" cy="25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3038-4B6A-F066-1D31-011032E1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life in the us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D59E-105D-11B7-D6FC-1DE8767C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728428"/>
            <a:ext cx="3470757" cy="2604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08174-5FAB-5907-1731-987C4DB7F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4332513"/>
            <a:ext cx="2384047" cy="1788035"/>
          </a:xfrm>
          <a:prstGeom prst="rect">
            <a:avLst/>
          </a:prstGeom>
        </p:spPr>
      </p:pic>
      <p:pic>
        <p:nvPicPr>
          <p:cNvPr id="11" name="Picture 10" descr="A basketball and a net in a gym&#10;&#10;AI-generated content may be incorrect.">
            <a:extLst>
              <a:ext uri="{FF2B5EF4-FFF2-40B4-BE49-F238E27FC236}">
                <a16:creationId xmlns:a16="http://schemas.microsoft.com/office/drawing/2014/main" id="{E2788A3C-66C6-A68C-762A-FCFA26DB9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93" y="3516463"/>
            <a:ext cx="3481674" cy="2611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88EF7F-D4B9-07FF-5B41-D17BC338A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63350" y="1728427"/>
            <a:ext cx="2384047" cy="1788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E5D836-3F13-E314-975A-859C6BB87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1815" y="1942861"/>
            <a:ext cx="1715476" cy="1286606"/>
          </a:xfrm>
          <a:prstGeom prst="rect">
            <a:avLst/>
          </a:prstGeom>
        </p:spPr>
      </p:pic>
      <p:pic>
        <p:nvPicPr>
          <p:cNvPr id="1026" name="Picture 2" descr="The International School of Minnesota (ISM) Photo #1 - Aerial overview of ISM Campus! We have a 55-acre campus with a new boarding hall with space for 32 students.">
            <a:extLst>
              <a:ext uri="{FF2B5EF4-FFF2-40B4-BE49-F238E27FC236}">
                <a16:creationId xmlns:a16="http://schemas.microsoft.com/office/drawing/2014/main" id="{69D17AB9-D1C1-81CD-1495-F0D85E93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10" y="3428999"/>
            <a:ext cx="3119579" cy="26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3B7F3-24F1-D453-022C-E76580120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/>
          <a:stretch>
            <a:fillRect/>
          </a:stretch>
        </p:blipFill>
        <p:spPr>
          <a:xfrm>
            <a:off x="7997410" y="3429000"/>
            <a:ext cx="3394489" cy="269154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90466-6E9F-E997-68AF-EFFA40BBC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53" y="1728428"/>
            <a:ext cx="3762399" cy="28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B3BAA-4FEA-ADCB-FCAE-CE3E5115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The</a:t>
            </a:r>
            <a:r>
              <a:rPr lang="en-US" altLang="zh-CN" sz="4200"/>
              <a:t> heritage of dialect</a:t>
            </a:r>
            <a:endParaRPr lang="en-US" sz="4200"/>
          </a:p>
        </p:txBody>
      </p: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CD11AB-8C19-1D3C-80C8-9732D35ED3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 b="17505"/>
          <a:stretch>
            <a:fillRect/>
          </a:stretch>
        </p:blipFill>
        <p:spPr bwMode="auto">
          <a:xfrm>
            <a:off x="722935" y="1411628"/>
            <a:ext cx="7179970" cy="40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2144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6642FA743F53448EA1B188B3FB80E5" ma:contentTypeVersion="4" ma:contentTypeDescription="Create a new document." ma:contentTypeScope="" ma:versionID="a7db9c3bd4495235dfe38467776d7a39">
  <xsd:schema xmlns:xsd="http://www.w3.org/2001/XMLSchema" xmlns:xs="http://www.w3.org/2001/XMLSchema" xmlns:p="http://schemas.microsoft.com/office/2006/metadata/properties" xmlns:ns3="d35965aa-0016-4376-b040-08fa009c537a" targetNamespace="http://schemas.microsoft.com/office/2006/metadata/properties" ma:root="true" ma:fieldsID="cb3bdcffbb992500d23348a25234b3b4" ns3:_="">
    <xsd:import namespace="d35965aa-0016-4376-b040-08fa009c537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5965aa-0016-4376-b040-08fa009c537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8FB95A-25DB-4782-9DD5-6AE4B70C836F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d35965aa-0016-4376-b040-08fa009c537a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21C269-2FC7-4915-A54E-1C57B6C416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BD5332-0C16-4815-9CE6-4F8D3E5D7F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5965aa-0016-4376-b040-08fa009c53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39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Calisto MT</vt:lpstr>
      <vt:lpstr>Univers Condensed</vt:lpstr>
      <vt:lpstr>ChronicleVTI</vt:lpstr>
      <vt:lpstr>A Word That Will Never Fade </vt:lpstr>
      <vt:lpstr>Luqiaonese</vt:lpstr>
      <vt:lpstr>My childhood</vt:lpstr>
      <vt:lpstr>PowerPoint Presentation</vt:lpstr>
      <vt:lpstr>Different life in the us</vt:lpstr>
      <vt:lpstr>The heritage of dialect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Siyuan Wu</dc:creator>
  <cp:lastModifiedBy>Siyuan Wu</cp:lastModifiedBy>
  <cp:revision>1</cp:revision>
  <dcterms:created xsi:type="dcterms:W3CDTF">2025-09-25T16:43:56Z</dcterms:created>
  <dcterms:modified xsi:type="dcterms:W3CDTF">2025-09-26T20:03:12Z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0x010100FC6642FA743F53448EA1B188B3FB80E5</vt:lpwstr>
  </property>
</Properties>
</file>